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1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83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6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07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9557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6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A860D43-55F6-DA41-D6E1-72BC01EF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03" y="2158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300" b="1" dirty="0"/>
              <a:t>10 zasad </a:t>
            </a:r>
            <a:br>
              <a:rPr lang="pl-PL" sz="7300" b="1" dirty="0"/>
            </a:br>
            <a:r>
              <a:rPr lang="pl-PL" sz="7300" b="1" dirty="0"/>
              <a:t>zdrowego stylu życia</a:t>
            </a:r>
            <a:br>
              <a:rPr lang="pl-PL" sz="3600" b="1" dirty="0"/>
            </a:br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D1033A1-8419-BF93-A945-27E5161B3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7669" y="2470948"/>
            <a:ext cx="4489188" cy="3684588"/>
          </a:xfrm>
        </p:spPr>
      </p:pic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0E46C247-65AF-3FE1-8763-349C31E804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22019" y="6285766"/>
            <a:ext cx="3900487" cy="407579"/>
          </a:xfrm>
        </p:spPr>
      </p:pic>
    </p:spTree>
    <p:extLst>
      <p:ext uri="{BB962C8B-B14F-4D97-AF65-F5344CB8AC3E}">
        <p14:creationId xmlns:p14="http://schemas.microsoft.com/office/powerpoint/2010/main" val="32942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A3A08-9F52-1139-F572-38B51A90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9. Natura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49CC55-0004-F82A-AF85-77935B650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914" y="2780175"/>
            <a:ext cx="4184035" cy="3880772"/>
          </a:xfrm>
        </p:spPr>
        <p:txBody>
          <a:bodyPr>
            <a:normAutofit/>
          </a:bodyPr>
          <a:lstStyle/>
          <a:p>
            <a:r>
              <a:rPr lang="pl-PL" sz="2000" dirty="0"/>
              <a:t>Żyj zgodnie z naturą i doceń jej piękno. </a:t>
            </a:r>
          </a:p>
          <a:p>
            <a:r>
              <a:rPr lang="pl-PL" sz="2000" dirty="0"/>
              <a:t>Wybierz się na spacer do lasu, na łąkę, wycisz się, zrelaksuj, zauważaj piękne miejsca, ciesz się życiem.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6B3708E-8CC5-CD27-F054-5BC0AC49C3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0725" y="2058291"/>
            <a:ext cx="3424140" cy="342414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1E0C793-3A01-33FA-B2D9-F0CD6123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87" y="6394580"/>
            <a:ext cx="3939949" cy="4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E5567-1DF7-46E3-9EF5-991382E0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10. Badania profilaktyczne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792ED-138B-7482-7815-7D48ED876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776409"/>
            <a:ext cx="4184035" cy="3880772"/>
          </a:xfrm>
        </p:spPr>
        <p:txBody>
          <a:bodyPr/>
          <a:lstStyle/>
          <a:p>
            <a:r>
              <a:rPr lang="pl-PL" dirty="0"/>
              <a:t>Badaj się! Regularne sprawdzanie swojego stanu zdrowia pozwoli kontrolować wyniki, a także wskazać moment załamania zdrowia. </a:t>
            </a:r>
          </a:p>
          <a:p>
            <a:r>
              <a:rPr lang="pl-PL" dirty="0"/>
              <a:t>Profilaktyka jest bardzo ważna, zachęcaj do badań swoich bliskich!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36747CA-7A36-64C9-1D6B-2D44786FEA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1992637"/>
            <a:ext cx="3881437" cy="388143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3851B-49F8-F9DB-6D19-F0B04254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05" y="6363479"/>
            <a:ext cx="3888894" cy="4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E34D2-D76D-4D3F-C513-7853CD54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57" y="2083836"/>
            <a:ext cx="8596668" cy="196775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dirty="0"/>
              <a:t>Dziękujemy za uwagę!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3C5C0CB-741B-5F2A-202B-681E6606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66" y="6283083"/>
            <a:ext cx="5085191" cy="5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0D735-AA6C-5124-AA38-ED616412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/>
              <a:t>1. Jedz regularnie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D442F3-8AD0-E756-4A13-FC91D9EDA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365863"/>
            <a:ext cx="5113865" cy="3313370"/>
          </a:xfrm>
        </p:spPr>
        <p:txBody>
          <a:bodyPr>
            <a:normAutofit/>
          </a:bodyPr>
          <a:lstStyle/>
          <a:p>
            <a:r>
              <a:rPr lang="pl-PL" sz="2000" dirty="0"/>
              <a:t>Jedz regularnie, najlepiej 5 posiłków.</a:t>
            </a:r>
          </a:p>
          <a:p>
            <a:r>
              <a:rPr lang="pl-PL" sz="2000" dirty="0"/>
              <a:t>Pamiętaj o częstym piciu wody.</a:t>
            </a:r>
          </a:p>
          <a:p>
            <a:r>
              <a:rPr lang="pl-PL" sz="2000" dirty="0"/>
              <a:t>Najzdrowiej jest planować posiłki w odstępach 3-4 godzinnych – ale bez przekąsek pomiędzy nimi (warto wtedy pić wodę!). </a:t>
            </a:r>
          </a:p>
          <a:p>
            <a:r>
              <a:rPr lang="pl-PL" sz="2000" dirty="0"/>
              <a:t>Taki rytm zapewnia optymalny metabolizm, który sprzyja dobrej sprawności umysłowej i fizycznej.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B8CA55C-4F2B-767B-AEAC-7972EB38F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5567" y="2661297"/>
            <a:ext cx="3982395" cy="2650931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2C8C96-E497-4B4B-B897-80F8556B4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4" y="6298911"/>
            <a:ext cx="4628627" cy="4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FC791-EA87-5415-BF39-3153F372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968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2. Zrezygnuj </a:t>
            </a:r>
            <a:br>
              <a:rPr lang="pl-PL" sz="5400" dirty="0"/>
            </a:br>
            <a:r>
              <a:rPr lang="pl-PL" sz="5400" dirty="0"/>
              <a:t>z przetworzonej żywności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E4B991-9F14-FE3D-FF3A-3E0918782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583577"/>
            <a:ext cx="4342535" cy="3880772"/>
          </a:xfrm>
        </p:spPr>
        <p:txBody>
          <a:bodyPr/>
          <a:lstStyle/>
          <a:p>
            <a:r>
              <a:rPr lang="pl-PL" dirty="0"/>
              <a:t>Zrezygnuj z fast </a:t>
            </a:r>
            <a:r>
              <a:rPr lang="pl-PL" dirty="0" err="1"/>
              <a:t>foodów</a:t>
            </a:r>
            <a:r>
              <a:rPr lang="pl-PL" dirty="0"/>
              <a:t> i słodzonych napojów, a także napojów energetycznych. </a:t>
            </a:r>
          </a:p>
          <a:p>
            <a:r>
              <a:rPr lang="pl-PL" dirty="0"/>
              <a:t>Jedz produkty dobrej jakości, wybieraj świadomie.</a:t>
            </a:r>
          </a:p>
          <a:p>
            <a:r>
              <a:rPr lang="pl-PL" dirty="0"/>
              <a:t>Zadbaj o higienę spożywania posiłków, nie jedz byle czego w pośpiechu.</a:t>
            </a:r>
          </a:p>
          <a:p>
            <a:r>
              <a:rPr lang="pl-PL" dirty="0"/>
              <a:t>To, co spożywasz ma znaczenie dla Twojego zdrowia i samopoczucia.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B286BDE-1FAC-D913-C655-A396AEB56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8491" y="2739179"/>
            <a:ext cx="3070315" cy="307031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09A8AE-0B15-D58E-06D6-4B39E272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02" y="6281998"/>
            <a:ext cx="4714532" cy="4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D0121-4044-180C-38EF-5B4D298E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/>
              <a:t>3. Aktywność fizyczna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D3C07F-EFA4-1822-0C83-0A723BBB0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323874" cy="3880772"/>
          </a:xfrm>
        </p:spPr>
        <p:txBody>
          <a:bodyPr>
            <a:noAutofit/>
          </a:bodyPr>
          <a:lstStyle/>
          <a:p>
            <a:r>
              <a:rPr lang="pl-PL" sz="2000" dirty="0"/>
              <a:t>Bądź codziennie aktywny fizycznie (co najmniej godzinę dziennie).</a:t>
            </a:r>
          </a:p>
          <a:p>
            <a:r>
              <a:rPr lang="pl-PL" sz="2000" dirty="0"/>
              <a:t>Ograniczaj oglądanie telewizji, korzystanie z komputera i innych urządzeń elektronicznych.</a:t>
            </a:r>
          </a:p>
          <a:p>
            <a:r>
              <a:rPr lang="pl-PL" sz="2000" dirty="0"/>
              <a:t>Codzienna aktywność fizyczna poprawia też sprawność umysłową oraz pomaga w uzyskaniu atrakcyjnego wyglądu.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DE09A91-E2A6-5641-98DE-410B45A37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695408"/>
            <a:ext cx="4583210" cy="2586842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BF06B04-92DE-4E5B-B325-C56B7C72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27" y="6379612"/>
            <a:ext cx="4084026" cy="4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CD4CD-20BB-E1A0-C407-5B34F264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/>
              <a:t>4. Sen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2524A-0321-E2C2-2217-7EC4B85EE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Wysypiaj się, aby twój mózg mógł wypocząć. </a:t>
            </a:r>
          </a:p>
          <a:p>
            <a:r>
              <a:rPr lang="pl-PL" sz="2000" dirty="0"/>
              <a:t>Niedobór snu powoduje nie tylko problemy z koncentracją, ale także zwiększa ryzyko otyłości.</a:t>
            </a:r>
          </a:p>
          <a:p>
            <a:r>
              <a:rPr lang="pl-PL" sz="2000" dirty="0"/>
              <a:t>Zapewnij sobie właściwą dla swojego wieku dawkę snu.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7657435-FC65-74E7-7550-6243ED200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1974090"/>
            <a:ext cx="4184650" cy="350798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2931FF5-A3AD-7CFF-8513-DF28895C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64" y="6401291"/>
            <a:ext cx="3834890" cy="4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B42BA-5B2E-88C8-5081-7DF75726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/>
              <a:t>5. Unikaj używek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DF65E8-C509-10B4-0C64-28412B82D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218127" cy="3954072"/>
          </a:xfrm>
        </p:spPr>
        <p:txBody>
          <a:bodyPr>
            <a:normAutofit/>
          </a:bodyPr>
          <a:lstStyle/>
          <a:p>
            <a:r>
              <a:rPr lang="pl-PL" sz="2000" dirty="0"/>
              <a:t>Unikaj używek i nie szukaj pocieszenia w uzależnieniach! </a:t>
            </a:r>
          </a:p>
          <a:p>
            <a:r>
              <a:rPr lang="pl-PL" sz="2000" dirty="0"/>
              <a:t>Nie marnuj życia, zadbaj o swój rozwój i podejmuj wyzwania by być lepszą wersją samego siebie.</a:t>
            </a:r>
          </a:p>
          <a:p>
            <a:r>
              <a:rPr lang="pl-PL" sz="2000" dirty="0"/>
              <a:t>Dokształcaj się, bierz udział w aktywnościach różnych sfer życia, bądź ciekawy!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A962E6-26DB-6B31-ACC5-810B12E10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0336" y="2750547"/>
            <a:ext cx="4512410" cy="1903866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08BD708-F2BA-7C57-5E66-3CA59C40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04" y="6344850"/>
            <a:ext cx="4357405" cy="4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DEF60-C94E-FDC4-AF4D-BABD6569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6. Dobrze zaplanowany dzień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306A49-C8DA-6A28-9FAC-2EA5C1197B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Znaczną część życia spędzamy w pracy i szkole. Dobrze planuj swój rozkład dnia, rób przerwy. </a:t>
            </a:r>
          </a:p>
          <a:p>
            <a:r>
              <a:rPr lang="pl-PL" dirty="0"/>
              <a:t>Zadbaj o odpowiednio zorganizowane środowisko pracy, zwłaszcza gdy pracujesz lub uczysz się zdalnie.</a:t>
            </a:r>
          </a:p>
          <a:p>
            <a:r>
              <a:rPr lang="pl-PL" dirty="0"/>
              <a:t>Dbaj o ergonometrię swojego stanowiska pracy, dobre oświetlenie, odpowiednią temperaturę otoczenia.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596058-7C0E-5544-FDDB-EAFCBFDB1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3050" y="2724539"/>
            <a:ext cx="4188972" cy="244356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9312A40-DAAF-626E-62AF-360E8F75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60" y="6386675"/>
            <a:ext cx="4295201" cy="4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E653D-B47B-A073-9869-1087A803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/>
              <a:t>7. Zdrowie psychiczne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B5023-3216-D7B7-5230-3443FD8A5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291217"/>
            <a:ext cx="4367417" cy="3232505"/>
          </a:xfrm>
        </p:spPr>
        <p:txBody>
          <a:bodyPr/>
          <a:lstStyle/>
          <a:p>
            <a:r>
              <a:rPr lang="pl-PL" dirty="0"/>
              <a:t>Zadbaj o psychikę. Najbardziej rujnujący dla zdrowia jest stres chroniczny, czyli doświadczany często. </a:t>
            </a:r>
          </a:p>
          <a:p>
            <a:r>
              <a:rPr lang="pl-PL" dirty="0"/>
              <a:t>Jeśli masz problemy - nie wahaj się skorzystać z pomocy specjalisty! </a:t>
            </a:r>
          </a:p>
          <a:p>
            <a:r>
              <a:rPr lang="pl-PL" dirty="0"/>
              <a:t>Zadbaj o dobre relacje z innymi, dobry przyjaciel może być pomocny!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12A1D48-7D3A-BA31-B6AA-FAC87F450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9867" y="1555354"/>
            <a:ext cx="3173193" cy="448600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457B6ED-7A34-286A-D3E3-126153280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501" y="6402178"/>
            <a:ext cx="3654499" cy="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AE35B-FB4A-C852-D544-215C6905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/>
              <a:t>8. Promieniowanie słoneczne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91E4E5-6D72-B5D0-246D-E596DA3A4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780175"/>
            <a:ext cx="4442063" cy="3880772"/>
          </a:xfrm>
        </p:spPr>
        <p:txBody>
          <a:bodyPr>
            <a:normAutofit/>
          </a:bodyPr>
          <a:lstStyle/>
          <a:p>
            <a:r>
              <a:rPr lang="pl-PL" sz="2400" dirty="0"/>
              <a:t>Chroń skórę przed słońcem, pamiętaj że promieniowanie UV może być groźne zarówno w lecie, jak też zimą.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D33F583-A654-A049-7B82-C30DDD72D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5144" y="1678432"/>
            <a:ext cx="3134506" cy="443824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A2A703B-2CF9-5AA3-8619-B0D6FE78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99" y="6325521"/>
            <a:ext cx="4500474" cy="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827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426</Words>
  <Application>Microsoft Office PowerPoint</Application>
  <PresentationFormat>Panoramiczny</PresentationFormat>
  <Paragraphs>40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10 zasad  zdrowego stylu życia </vt:lpstr>
      <vt:lpstr>1. Jedz regularnie</vt:lpstr>
      <vt:lpstr>2. Zrezygnuj  z przetworzonej żywności</vt:lpstr>
      <vt:lpstr>3. Aktywność fizyczna</vt:lpstr>
      <vt:lpstr>4. Sen</vt:lpstr>
      <vt:lpstr>5. Unikaj używek</vt:lpstr>
      <vt:lpstr>6. Dobrze zaplanowany dzień</vt:lpstr>
      <vt:lpstr>7. Zdrowie psychiczne</vt:lpstr>
      <vt:lpstr>8. Promieniowanie słoneczne</vt:lpstr>
      <vt:lpstr>9. Natura</vt:lpstr>
      <vt:lpstr>10. Badania profilaktyczne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Uzytkownik</dc:creator>
  <cp:lastModifiedBy>Uzytkownik</cp:lastModifiedBy>
  <cp:revision>2</cp:revision>
  <dcterms:created xsi:type="dcterms:W3CDTF">2025-11-05T08:53:15Z</dcterms:created>
  <dcterms:modified xsi:type="dcterms:W3CDTF">2025-11-05T10:29:46Z</dcterms:modified>
</cp:coreProperties>
</file>